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66FF"/>
    <a:srgbClr val="FF505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4664" autoAdjust="0"/>
  </p:normalViewPr>
  <p:slideViewPr>
    <p:cSldViewPr>
      <p:cViewPr varScale="1">
        <p:scale>
          <a:sx n="88" d="100"/>
          <a:sy n="88" d="100"/>
        </p:scale>
        <p:origin x="-18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428A-4B72-4EAA-9412-6D2088855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2CD7-9F11-417F-9175-8E14E2A22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2727F-D42F-457A-90CE-2B8638E87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CDD6-213C-43CC-88B5-F66E6D9A0F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A12B-7F15-4D57-90CA-3BD53F567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7430-103E-4237-ABD1-EBCC9E85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1CB9-7498-4E0A-8D15-FACBB3E90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7307-ACA2-4EF1-959E-0DFC8E8D1A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1908-5AFE-4521-9F71-BBE7D9AF4C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FB17-73B5-4DB7-8F58-DE8527259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441912-71DA-427E-A0BE-0F592A960A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96868E-7F2E-4811-85D8-EC8946EFB9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4744"/>
            <a:ext cx="8208962" cy="3240360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/>
              <a:t/>
            </a:r>
            <a:br>
              <a:rPr lang="ru-RU" sz="4500" dirty="0" smtClean="0"/>
            </a:br>
            <a:r>
              <a:rPr lang="ru-RU" sz="4400" dirty="0" smtClean="0"/>
              <a:t>Детское с</a:t>
            </a:r>
            <a:r>
              <a:rPr lang="ru-RU" sz="4400" dirty="0" smtClean="0"/>
              <a:t>амоуправление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«</a:t>
            </a:r>
            <a:r>
              <a:rPr lang="ru-RU" sz="4400" dirty="0" smtClean="0"/>
              <a:t>Маленькая страна</a:t>
            </a:r>
            <a:r>
              <a:rPr lang="ru-RU" sz="4400" dirty="0" smtClean="0"/>
              <a:t>»</a:t>
            </a:r>
            <a:br>
              <a:rPr lang="ru-RU" sz="4400" dirty="0" smtClean="0"/>
            </a:br>
            <a:r>
              <a:rPr lang="ru-RU" sz="4400" dirty="0" smtClean="0"/>
              <a:t>МБОУ «Европейский лицей»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УСТАВ </a:t>
            </a:r>
            <a:r>
              <a:rPr lang="ru-RU" sz="3600" b="1" dirty="0" smtClean="0"/>
              <a:t>детского </a:t>
            </a:r>
            <a:r>
              <a:rPr lang="ru-RU" sz="3600" b="1" dirty="0" smtClean="0"/>
              <a:t>самоуправления «</a:t>
            </a:r>
            <a:r>
              <a:rPr lang="ru-RU" sz="3600" b="1" dirty="0" smtClean="0"/>
              <a:t>Маленькая страна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1628774"/>
            <a:ext cx="8136904" cy="4896569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Детское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самоуправление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Маленькая страна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добровольное, самоуправляемое объединение.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Создание условий для дальнейшего развития детского самоуправления.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создать необходимые условия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успешного обучения и воспитания учащихся;</a:t>
            </a:r>
          </a:p>
          <a:p>
            <a:pPr>
              <a:lnSpc>
                <a:spcPct val="80000"/>
              </a:lnSpc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привить интерес к систематическому, нравственному, патриотическому, духовному и физическому самосовершенствованию;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привлечь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детей к общественно значимой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Принципы деятельности.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27275"/>
            <a:ext cx="8229600" cy="3405981"/>
          </a:xfrm>
        </p:spPr>
        <p:txBody>
          <a:bodyPr/>
          <a:lstStyle/>
          <a:p>
            <a:r>
              <a:rPr lang="ru-RU" sz="3600" dirty="0"/>
              <a:t>Классное самоуправление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Маленькая страна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»   </a:t>
            </a:r>
            <a:r>
              <a:rPr lang="ru-RU" sz="3600" dirty="0"/>
              <a:t>определяется принципами добровольности, гуманизма, самостоятельности, творческой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ПРАВА И ОБЯЗАННОСТИ 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4704"/>
            <a:ext cx="8507412" cy="59046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Члены детского</a:t>
            </a:r>
            <a:r>
              <a:rPr lang="ru-RU" sz="2400" dirty="0" smtClean="0"/>
              <a:t>  </a:t>
            </a:r>
            <a:r>
              <a:rPr lang="ru-RU" sz="2400" dirty="0"/>
              <a:t>самоуправления </a:t>
            </a:r>
            <a:r>
              <a:rPr lang="ru-RU" sz="2400" dirty="0" smtClean="0"/>
              <a:t>ИМЕЮТ </a:t>
            </a:r>
            <a:r>
              <a:rPr lang="ru-RU" sz="2400" dirty="0"/>
              <a:t>ПРАВО: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Выбирать и быть избранным в органы </a:t>
            </a:r>
            <a:r>
              <a:rPr lang="ru-RU" sz="2400" dirty="0" smtClean="0"/>
              <a:t>самоуправления. 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Обращаться с предложениями и критикой </a:t>
            </a:r>
            <a:r>
              <a:rPr lang="ru-RU" sz="2400" dirty="0" smtClean="0"/>
              <a:t>Президенту и министрам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Члены детского</a:t>
            </a:r>
            <a:r>
              <a:rPr lang="ru-RU" sz="2400" dirty="0" smtClean="0"/>
              <a:t> самоуправления ОБЯЗАНЫ: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Выполнять Устав  </a:t>
            </a:r>
            <a:r>
              <a:rPr lang="ru-RU" sz="2400" dirty="0" smtClean="0"/>
              <a:t>детского самоуправления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Заботиться об авторитете </a:t>
            </a:r>
            <a:r>
              <a:rPr lang="ru-RU" sz="2400" dirty="0" smtClean="0"/>
              <a:t>«Маленькой страны»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Принимать активное участие в жизни </a:t>
            </a:r>
            <a:r>
              <a:rPr lang="ru-RU" sz="2400" dirty="0" smtClean="0"/>
              <a:t>лицея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Беречь школьное </a:t>
            </a:r>
            <a:r>
              <a:rPr lang="ru-RU" sz="2400" dirty="0" smtClean="0"/>
              <a:t>имущество.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Решительно бороться со всеми проявлениями несправедливости и </a:t>
            </a:r>
            <a:r>
              <a:rPr lang="ru-RU" sz="2400" dirty="0" smtClean="0"/>
              <a:t>зла.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Быть скромным, чутким, внимательным к </a:t>
            </a:r>
            <a:r>
              <a:rPr lang="ru-RU" sz="2400" dirty="0" smtClean="0"/>
              <a:t>людям.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Добросовестно трудиться, учиться, готовиться к серьезной </a:t>
            </a:r>
            <a:r>
              <a:rPr lang="ru-RU" sz="2400" dirty="0" smtClean="0"/>
              <a:t>самостоятельной, </a:t>
            </a:r>
            <a:r>
              <a:rPr lang="ru-RU" sz="2400" dirty="0"/>
              <a:t>честной жизни.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Члены  имеют в объединении равные права, строят свои отношения на основе взаимоуважения и творчества.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01625"/>
            <a:ext cx="8424862" cy="823119"/>
          </a:xfrm>
        </p:spPr>
        <p:txBody>
          <a:bodyPr/>
          <a:lstStyle/>
          <a:p>
            <a:pPr algn="ctr"/>
            <a:r>
              <a:rPr lang="ru-RU" sz="3600" b="1" dirty="0" smtClean="0"/>
              <a:t>Министерство образования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800"/>
            <a:ext cx="8496300" cy="504028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Отвечают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за: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связь с руководителями методических объединений школы, разработка совместных дел, т.е. создание условий для учебной деятельности школьников;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учет успеваемости, посещаемости в  </a:t>
            </a:r>
            <a:r>
              <a:rPr lang="ru-RU" sz="2800" dirty="0" smtClean="0"/>
              <a:t>классах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dirty="0"/>
              <a:t>шефскую работу в младших классах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проверку дневников, учебников; совместную работу с библиотекарем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1625"/>
            <a:ext cx="8893175" cy="751111"/>
          </a:xfrm>
        </p:spPr>
        <p:txBody>
          <a:bodyPr/>
          <a:lstStyle/>
          <a:p>
            <a:pPr algn="ctr"/>
            <a:r>
              <a:rPr lang="ru-RU" sz="4000" b="1" dirty="0" smtClean="0"/>
              <a:t>Министерство печати и информации</a:t>
            </a:r>
            <a:endParaRPr lang="ru-RU" sz="4000" b="1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0768"/>
            <a:ext cx="8497887" cy="518385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Отвечают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за: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эстетическое оформление </a:t>
            </a:r>
            <a:r>
              <a:rPr lang="ru-RU" sz="3200" dirty="0" smtClean="0"/>
              <a:t>класса;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эстетику внешнего вида </a:t>
            </a:r>
            <a:r>
              <a:rPr lang="ru-RU" sz="3200" dirty="0" smtClean="0"/>
              <a:t>учащихся;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сбор, обработка, оформление информационного </a:t>
            </a:r>
            <a:r>
              <a:rPr lang="ru-RU" sz="3200" dirty="0" smtClean="0"/>
              <a:t>материала;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 smtClean="0"/>
              <a:t>выпуск </a:t>
            </a:r>
            <a:r>
              <a:rPr lang="ru-RU" sz="3200" dirty="0"/>
              <a:t>газет, стенгазет, молний и </a:t>
            </a:r>
            <a:r>
              <a:rPr lang="ru-RU" sz="3200" dirty="0" smtClean="0"/>
              <a:t>объявлений;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знакомство с профессиями: журналист, издатель, редактор, фотограф.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Министерство труда и ЧС</a:t>
            </a:r>
            <a:endParaRPr lang="ru-RU" sz="4000" b="1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642350" cy="454342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</a:t>
            </a: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Отвечают </a:t>
            </a:r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за:</a:t>
            </a:r>
          </a:p>
          <a:p>
            <a:r>
              <a:rPr lang="ru-RU" sz="3600" dirty="0"/>
              <a:t>организацию и активное участие в уборке школьной территории</a:t>
            </a:r>
          </a:p>
          <a:p>
            <a:r>
              <a:rPr lang="ru-RU" sz="3600" dirty="0" smtClean="0"/>
              <a:t>о</a:t>
            </a:r>
            <a:r>
              <a:rPr lang="ru-RU" sz="3600" dirty="0" smtClean="0"/>
              <a:t>бучение учащихся правильному поведению в случае ЧС</a:t>
            </a:r>
            <a:endParaRPr lang="ru-RU" sz="3600" dirty="0"/>
          </a:p>
          <a:p>
            <a:r>
              <a:rPr lang="ru-RU" sz="3600" dirty="0"/>
              <a:t>посильную помощь престарелым, инвалидам, ветеранам войны.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Министерство Культуры</a:t>
            </a:r>
            <a:endParaRPr lang="ru-RU" sz="4000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1200"/>
            <a:ext cx="8424862" cy="4687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    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Отвечают за: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dirty="0"/>
              <a:t>подготовку и </a:t>
            </a:r>
            <a:r>
              <a:rPr lang="ru-RU" sz="3200" dirty="0" smtClean="0"/>
              <a:t>проведение общешкольных мероприятий: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 smtClean="0"/>
              <a:t>о</a:t>
            </a:r>
            <a:r>
              <a:rPr lang="ru-RU" sz="3200" dirty="0" smtClean="0"/>
              <a:t>рганизацию досуга </a:t>
            </a:r>
            <a:r>
              <a:rPr lang="ru-RU" sz="3200" dirty="0"/>
              <a:t>учащихся: вечеров отдыха,  праздников;</a:t>
            </a:r>
          </a:p>
          <a:p>
            <a:pPr>
              <a:lnSpc>
                <a:spcPct val="90000"/>
              </a:lnSpc>
            </a:pPr>
            <a:r>
              <a:rPr lang="ru-RU" sz="3200" dirty="0"/>
              <a:t>организацию тематических, нравственных вечеров, </a:t>
            </a:r>
            <a:r>
              <a:rPr lang="ru-RU" sz="3200" dirty="0" smtClean="0"/>
              <a:t>конкурсов;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привлечение учащихся в литературные, музыкальные, танцевальные </a:t>
            </a:r>
            <a:r>
              <a:rPr lang="ru-RU" sz="3200" dirty="0" smtClean="0"/>
              <a:t>объединения;</a:t>
            </a: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/>
              <a:t>организацию экскурсии в музеи, театры, выставки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осток-презентаци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росток-презентация</Template>
  <TotalTime>79</TotalTime>
  <Words>356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росток-презентация</vt:lpstr>
      <vt:lpstr> Детское самоуправление «Маленькая страна» МБОУ «Европейский лицей» </vt:lpstr>
      <vt:lpstr>УСТАВ детского самоуправления «Маленькая страна»</vt:lpstr>
      <vt:lpstr>Принципы деятельности.</vt:lpstr>
      <vt:lpstr>ПРАВА И ОБЯЗАННОСТИ  </vt:lpstr>
      <vt:lpstr>Министерство образования:</vt:lpstr>
      <vt:lpstr>Министерство печати и информации</vt:lpstr>
      <vt:lpstr>Министерство труда и ЧС</vt:lpstr>
      <vt:lpstr>Министерство Культуры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Самоуправление «РОСТОК»</dc:title>
  <dc:creator>Helen</dc:creator>
  <cp:lastModifiedBy>znic1</cp:lastModifiedBy>
  <cp:revision>13</cp:revision>
  <dcterms:created xsi:type="dcterms:W3CDTF">2012-03-24T09:04:14Z</dcterms:created>
  <dcterms:modified xsi:type="dcterms:W3CDTF">2012-10-10T10:26:33Z</dcterms:modified>
</cp:coreProperties>
</file>